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99FF"/>
    <a:srgbClr val="FF00FF"/>
    <a:srgbClr val="199F59"/>
    <a:srgbClr val="CCCC00"/>
    <a:srgbClr val="FF66CC"/>
    <a:srgbClr val="00CC99"/>
    <a:srgbClr val="FF6600"/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FFCC00"/>
                </a:solidFill>
                <a:latin typeface="Agency FB" panose="020B0503020202020204" pitchFamily="34" charset="0"/>
              </a:rPr>
              <a:t>LACTANCIA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gency FB" panose="020B0503020202020204" pitchFamily="34" charset="0"/>
              </a:rPr>
              <a:t>EMBARAZO.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DE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JUNIO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517265652079828"/>
          <c:y val="8.59129914326997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248144"/>
        <c:axId val="293192960"/>
        <c:axId val="0"/>
      </c:bar3DChart>
      <c:catAx>
        <c:axId val="22624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93192960"/>
        <c:crosses val="autoZero"/>
        <c:auto val="1"/>
        <c:lblAlgn val="ctr"/>
        <c:lblOffset val="100"/>
        <c:noMultiLvlLbl val="0"/>
      </c:catAx>
      <c:valAx>
        <c:axId val="29319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624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704007627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11</cp:revision>
  <cp:lastPrinted>2020-08-14T17:19:24Z</cp:lastPrinted>
  <dcterms:created xsi:type="dcterms:W3CDTF">2020-05-31T02:43:13Z</dcterms:created>
  <dcterms:modified xsi:type="dcterms:W3CDTF">2020-08-14T17:19:42Z</dcterms:modified>
</cp:coreProperties>
</file>